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92" r:id="rId6"/>
    <p:sldId id="259" r:id="rId7"/>
    <p:sldId id="260" r:id="rId8"/>
    <p:sldId id="296" r:id="rId9"/>
    <p:sldId id="261" r:id="rId10"/>
    <p:sldId id="294" r:id="rId11"/>
    <p:sldId id="295" r:id="rId12"/>
    <p:sldId id="308" r:id="rId13"/>
    <p:sldId id="285" r:id="rId14"/>
    <p:sldId id="286" r:id="rId15"/>
    <p:sldId id="262" r:id="rId16"/>
    <p:sldId id="298" r:id="rId17"/>
    <p:sldId id="297" r:id="rId18"/>
    <p:sldId id="265" r:id="rId19"/>
    <p:sldId id="299" r:id="rId20"/>
    <p:sldId id="288" r:id="rId21"/>
    <p:sldId id="269" r:id="rId22"/>
    <p:sldId id="270" r:id="rId23"/>
    <p:sldId id="291" r:id="rId24"/>
    <p:sldId id="274" r:id="rId25"/>
    <p:sldId id="300" r:id="rId26"/>
    <p:sldId id="301" r:id="rId2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5341" autoAdjust="0"/>
  </p:normalViewPr>
  <p:slideViewPr>
    <p:cSldViewPr>
      <p:cViewPr>
        <p:scale>
          <a:sx n="115" d="100"/>
          <a:sy n="115" d="100"/>
        </p:scale>
        <p:origin x="-8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71AB7-0CC6-409D-846F-84341392CC35}" type="datetimeFigureOut">
              <a:rPr lang="sl-SI" smtClean="0"/>
              <a:t>15.10.2013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5CA0A-440D-49BA-A445-CC2F371E46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829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5CA0A-440D-49BA-A445-CC2F371E4602}" type="slidenum">
              <a:rPr lang="sl-SI" smtClean="0"/>
              <a:t>24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68F4-A179-4782-8E9C-AB3997386444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88-D21C-4835-A89C-D0F28EC1B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8000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68F4-A179-4782-8E9C-AB3997386444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88-D21C-4835-A89C-D0F28EC1B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8000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68F4-A179-4782-8E9C-AB3997386444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88-D21C-4835-A89C-D0F28EC1B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8000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68F4-A179-4782-8E9C-AB3997386444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88-D21C-4835-A89C-D0F28EC1B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8000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68F4-A179-4782-8E9C-AB3997386444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88-D21C-4835-A89C-D0F28EC1B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8000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68F4-A179-4782-8E9C-AB3997386444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88-D21C-4835-A89C-D0F28EC1B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8000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68F4-A179-4782-8E9C-AB3997386444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88-D21C-4835-A89C-D0F28EC1B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8000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68F4-A179-4782-8E9C-AB3997386444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88-D21C-4835-A89C-D0F28EC1B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8000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68F4-A179-4782-8E9C-AB3997386444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88-D21C-4835-A89C-D0F28EC1B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8000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68F4-A179-4782-8E9C-AB3997386444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88-D21C-4835-A89C-D0F28EC1B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8000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68F4-A179-4782-8E9C-AB3997386444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88-D21C-4835-A89C-D0F28EC1B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800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68F4-A179-4782-8E9C-AB3997386444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88-D21C-4835-A89C-D0F28EC1B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8000"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68F4-A179-4782-8E9C-AB3997386444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88-D21C-4835-A89C-D0F28EC1B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8000"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68F4-A179-4782-8E9C-AB3997386444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88-D21C-4835-A89C-D0F28EC1B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8000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68F4-A179-4782-8E9C-AB3997386444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88-D21C-4835-A89C-D0F28EC1B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8000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68F4-A179-4782-8E9C-AB3997386444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88-D21C-4835-A89C-D0F28EC1B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8000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68F4-A179-4782-8E9C-AB3997386444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88-D21C-4835-A89C-D0F28EC1B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8000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68F4-A179-4782-8E9C-AB3997386444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88-D21C-4835-A89C-D0F28EC1B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8000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68F4-A179-4782-8E9C-AB3997386444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88-D21C-4835-A89C-D0F28EC1B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8000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68F4-A179-4782-8E9C-AB3997386444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88-D21C-4835-A89C-D0F28EC1B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8000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68F4-A179-4782-8E9C-AB3997386444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88-D21C-4835-A89C-D0F28EC1B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8000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68F4-A179-4782-8E9C-AB3997386444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88-D21C-4835-A89C-D0F28EC1B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Tm="8000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468F4-A179-4782-8E9C-AB3997386444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56388-D21C-4835-A89C-D0F28EC1B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8000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468F4-A179-4782-8E9C-AB3997386444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56388-D21C-4835-A89C-D0F28EC1B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8000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Miha%20Dov&#382;an-Cvetje%20v%20jeseni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Miha%20Dov&#382;an-Cvetje%20v%20jeseni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6"/>
            <a:ext cx="7772400" cy="1470025"/>
          </a:xfrm>
        </p:spPr>
        <p:txBody>
          <a:bodyPr>
            <a:noAutofit/>
          </a:bodyPr>
          <a:lstStyle/>
          <a:p>
            <a:r>
              <a:rPr lang="sl-SI" b="1" dirty="0" smtClean="0"/>
              <a:t>PRIMERI DEJAVNOSTI S KATERIMI PREDŠOLSKI OTROK SPOZNAVA GEOGRAFSKE IN KULTURNE ZNAČILNOSTI SLOVENIJE</a:t>
            </a:r>
            <a:br>
              <a:rPr lang="sl-SI" b="1" dirty="0" smtClean="0"/>
            </a:br>
            <a:r>
              <a:rPr lang="sl-SI" b="1" dirty="0"/>
              <a:t/>
            </a:r>
            <a:br>
              <a:rPr lang="sl-SI" b="1" dirty="0"/>
            </a:br>
            <a:r>
              <a:rPr lang="sl-SI" sz="3200" b="1" dirty="0" smtClean="0"/>
              <a:t>VRTEC ANTONA MEDVEDA KAMNIK</a:t>
            </a:r>
            <a:br>
              <a:rPr lang="sl-SI" sz="3200" b="1" dirty="0" smtClean="0"/>
            </a:br>
            <a:r>
              <a:rPr lang="sl-SI" sz="3200" b="1" dirty="0" smtClean="0"/>
              <a:t>Alenka Repanšek Uršič</a:t>
            </a:r>
            <a:br>
              <a:rPr lang="sl-SI" sz="3200" b="1" dirty="0" smtClean="0"/>
            </a:br>
            <a:r>
              <a:rPr lang="sl-SI" sz="3200" b="1" dirty="0" smtClean="0"/>
              <a:t>Barbara Zorman</a:t>
            </a:r>
            <a:endParaRPr lang="sl-SI" b="1" dirty="0"/>
          </a:p>
        </p:txBody>
      </p:sp>
      <p:pic>
        <p:nvPicPr>
          <p:cNvPr id="5" name="Miha Dovžan-Cvetje v jesen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Content Placeholder 3" descr="DSC0081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229600" cy="1143000"/>
          </a:xfrm>
        </p:spPr>
        <p:txBody>
          <a:bodyPr>
            <a:normAutofit/>
          </a:bodyPr>
          <a:lstStyle/>
          <a:p>
            <a:r>
              <a:rPr lang="sl-SI" sz="3200" b="1" dirty="0" smtClean="0"/>
              <a:t>‘VELIKANKA’ V PLANICI</a:t>
            </a:r>
            <a:endParaRPr lang="sl-SI" sz="3200" b="1" dirty="0"/>
          </a:p>
        </p:txBody>
      </p:sp>
    </p:spTree>
  </p:cSld>
  <p:clrMapOvr>
    <a:masterClrMapping/>
  </p:clrMapOvr>
  <p:transition spd="slow"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cs typeface="Andalus" pitchFamily="18" charset="-78"/>
              </a:rPr>
              <a:t>POSLUŠAMO SLOVENSKO HIMNO</a:t>
            </a:r>
            <a:endParaRPr lang="sl-SI" sz="3600" b="1" dirty="0">
              <a:cs typeface="Andalus" pitchFamily="18" charset="-78"/>
            </a:endParaRPr>
          </a:p>
        </p:txBody>
      </p:sp>
    </p:spTree>
  </p:cSld>
  <p:clrMapOvr>
    <a:masterClrMapping/>
  </p:clrMapOvr>
  <p:transition spd="slow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slovenija 1\DSC009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200" b="1" dirty="0" smtClean="0"/>
              <a:t>OGLEDUJEMO SI PREDSTAVITVENE FILME O SLOVENIJI</a:t>
            </a:r>
            <a:endParaRPr lang="sl-SI" sz="3200" b="1" dirty="0"/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F:\slovenija 1\DSC009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49075">
            <a:off x="2822753" y="256433"/>
            <a:ext cx="3633868" cy="522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5720" y="4071942"/>
            <a:ext cx="7500990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ndalus" pitchFamily="18" charset="-78"/>
              </a:rPr>
              <a:t>SPOZNAVAMO SLOVENSKE SIMBOLE</a:t>
            </a:r>
            <a:endParaRPr kumimoji="0" lang="sl-SI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ndalus" pitchFamily="18" charset="-78"/>
            </a:endParaRPr>
          </a:p>
        </p:txBody>
      </p:sp>
    </p:spTree>
  </p:cSld>
  <p:clrMapOvr>
    <a:masterClrMapping/>
  </p:clrMapOvr>
  <p:transition spd="slow" advTm="18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Content Placeholder 3" descr="DSC0093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Content Placeholder 3" descr="DSC0093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944"/>
            <a:ext cx="8229600" cy="1143000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SLIKAMO ZNAMENITOSTI SLOVENIJE</a:t>
            </a:r>
            <a:r>
              <a:rPr lang="sl-SI" sz="2800" dirty="0" smtClean="0"/>
              <a:t/>
            </a:r>
            <a:br>
              <a:rPr lang="sl-SI" sz="2800" dirty="0" smtClean="0"/>
            </a:br>
            <a:endParaRPr lang="sl-SI" sz="2800" dirty="0"/>
          </a:p>
        </p:txBody>
      </p:sp>
      <p:pic>
        <p:nvPicPr>
          <p:cNvPr id="1026" name="Picture 2" descr="F:\slovenija 1\DSC009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9954">
            <a:off x="102617" y="-52847"/>
            <a:ext cx="3652731" cy="3191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643314"/>
            <a:ext cx="3781141" cy="283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slovenija 1\DSC009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835">
            <a:off x="4010564" y="80136"/>
            <a:ext cx="2780616" cy="2992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slovenija 1\DSC0095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9193">
            <a:off x="4724021" y="3707180"/>
            <a:ext cx="4055447" cy="3041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88641"/>
            <a:ext cx="2195736" cy="292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Miha Dovžan-Cvetje v jesen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Content Placeholder 3" descr="DSC0094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8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44824"/>
            <a:ext cx="6516216" cy="1941366"/>
          </a:xfrm>
        </p:spPr>
        <p:txBody>
          <a:bodyPr>
            <a:normAutofit/>
          </a:bodyPr>
          <a:lstStyle/>
          <a:p>
            <a:r>
              <a:rPr lang="sl-SI" sz="3200" b="1" dirty="0" smtClean="0"/>
              <a:t>DR. FIG JE OTROKOM DELIL FIGE</a:t>
            </a:r>
            <a:endParaRPr lang="sl-SI" sz="3200" b="1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31640" y="404664"/>
            <a:ext cx="7173440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dalus" pitchFamily="18" charset="-78"/>
              </a:rPr>
              <a:t>KAJ ŽE VEMO O SLOVENIJI?</a:t>
            </a: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ndalus" pitchFamily="18" charset="-78"/>
            </a:endParaRPr>
          </a:p>
        </p:txBody>
      </p:sp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PORTRETIRAMO DR. FRANCETA PREŠERNA</a:t>
            </a:r>
            <a:endParaRPr kumimoji="0" lang="sl-SI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slovenija 1\DSC009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4941168"/>
            <a:ext cx="8229600" cy="1143000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PRIPRAVLJAMO DEKORACIJO ZA RAZSTAVO</a:t>
            </a:r>
            <a:endParaRPr lang="sl-SI" sz="2800" b="1" dirty="0"/>
          </a:p>
        </p:txBody>
      </p:sp>
      <p:pic>
        <p:nvPicPr>
          <p:cNvPr id="6" name="Picture 2" descr="F:\slovenija 1\DSC009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247">
            <a:off x="3929095" y="475790"/>
            <a:ext cx="5123283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5401">
            <a:off x="106365" y="78639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Content Placeholder 3" descr="DSC0102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7131247"/>
          </a:xfrm>
        </p:spPr>
      </p:pic>
      <p:pic>
        <p:nvPicPr>
          <p:cNvPr id="5" name="Picture 4" descr="DSC0103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0"/>
            <a:ext cx="5143500" cy="7215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8934"/>
            <a:ext cx="9144000" cy="778970"/>
          </a:xfrm>
        </p:spPr>
        <p:txBody>
          <a:bodyPr>
            <a:normAutofit/>
          </a:bodyPr>
          <a:lstStyle/>
          <a:p>
            <a:r>
              <a:rPr lang="sl-SI" sz="3200" b="1" dirty="0" smtClean="0"/>
              <a:t>OTVORITEV RAZSTAVE OB KULTURNEM PRAZNIKU</a:t>
            </a:r>
            <a:endParaRPr lang="sl-SI" sz="32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9" y="0"/>
            <a:ext cx="3881405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63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5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8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DSC01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5" y="214290"/>
            <a:ext cx="5143500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013176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sl-SI" sz="3200" b="1" dirty="0" smtClean="0">
                <a:cs typeface="Andalus" pitchFamily="18" charset="-78"/>
              </a:rPr>
              <a:t>PREGLEDUJEMO KNJIGE, ATLASE, TURISTIČNE VODNIKE</a:t>
            </a:r>
            <a:endParaRPr lang="sl-SI" sz="3200" b="1" dirty="0">
              <a:cs typeface="Andalus" pitchFamily="18" charset="-78"/>
            </a:endParaRPr>
          </a:p>
        </p:txBody>
      </p:sp>
    </p:spTree>
  </p:cSld>
  <p:clrMapOvr>
    <a:masterClrMapping/>
  </p:clrMapOvr>
  <p:transition spd="slow" advTm="9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Content Placeholder 3" descr="DSC0078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428860" y="285728"/>
            <a:ext cx="2428892" cy="785816"/>
          </a:xfrm>
          <a:prstGeom prst="wedgeEllipseCallout">
            <a:avLst>
              <a:gd name="adj1" fmla="val 90568"/>
              <a:gd name="adj2" fmla="val 17715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Tukaj sem pa jaz že bil!</a:t>
            </a:r>
            <a:endParaRPr lang="sl-SI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5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085184"/>
            <a:ext cx="6696744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cs typeface="Andalus" pitchFamily="18" charset="-78"/>
              </a:rPr>
              <a:t>NARIŠEMO ZEMLJEVID SLOVENIJE IN OZNAČIMO LJUBLJANO</a:t>
            </a:r>
            <a:endParaRPr lang="sl-SI" sz="3200" b="1" dirty="0">
              <a:cs typeface="Andalus" pitchFamily="18" charset="-78"/>
            </a:endParaRPr>
          </a:p>
        </p:txBody>
      </p:sp>
    </p:spTree>
  </p:cSld>
  <p:clrMapOvr>
    <a:masterClrMapping/>
  </p:clrMapOvr>
  <p:transition spd="med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Content Placeholder 4" descr="DSC0080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3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925" y="908720"/>
            <a:ext cx="7352395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cs typeface="Andalus" pitchFamily="18" charset="-78"/>
              </a:rPr>
              <a:t>“ LEGO” SLOVENIJA </a:t>
            </a:r>
            <a:endParaRPr lang="sl-SI" sz="3200" b="1" dirty="0">
              <a:cs typeface="Andalus" pitchFamily="18" charset="-78"/>
            </a:endParaRPr>
          </a:p>
        </p:txBody>
      </p:sp>
    </p:spTree>
  </p:cSld>
  <p:clrMapOvr>
    <a:masterClrMapping/>
  </p:clrMapOvr>
  <p:transition spd="slow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Content Placeholder 3" descr="DSC0079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84</Words>
  <Application>Microsoft Office PowerPoint</Application>
  <PresentationFormat>Diaprojekcija na zaslonu (4:3)</PresentationFormat>
  <Paragraphs>16</Paragraphs>
  <Slides>25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diapozitivov</vt:lpstr>
      </vt:variant>
      <vt:variant>
        <vt:i4>25</vt:i4>
      </vt:variant>
    </vt:vector>
  </HeadingPairs>
  <TitlesOfParts>
    <vt:vector size="27" baseType="lpstr">
      <vt:lpstr>Office Theme</vt:lpstr>
      <vt:lpstr>1_Office Theme</vt:lpstr>
      <vt:lpstr>PRIMERI DEJAVNOSTI S KATERIMI PREDŠOLSKI OTROK SPOZNAVA GEOGRAFSKE IN KULTURNE ZNAČILNOSTI SLOVENIJE  VRTEC ANTONA MEDVEDA KAMNIK Alenka Repanšek Uršič Barbara Zorman</vt:lpstr>
      <vt:lpstr>PowerPointova predstavitev</vt:lpstr>
      <vt:lpstr>PREGLEDUJEMO KNJIGE, ATLASE, TURISTIČNE VODNIKE</vt:lpstr>
      <vt:lpstr>PowerPointova predstavitev</vt:lpstr>
      <vt:lpstr>PowerPointova predstavitev</vt:lpstr>
      <vt:lpstr>NARIŠEMO ZEMLJEVID SLOVENIJE IN OZNAČIMO LJUBLJANO</vt:lpstr>
      <vt:lpstr>PowerPointova predstavitev</vt:lpstr>
      <vt:lpstr>“ LEGO” SLOVENIJA </vt:lpstr>
      <vt:lpstr>PowerPointova predstavitev</vt:lpstr>
      <vt:lpstr>PowerPointova predstavitev</vt:lpstr>
      <vt:lpstr>‘VELIKANKA’ V PLANICI</vt:lpstr>
      <vt:lpstr>POSLUŠAMO SLOVENSKO HIMNO</vt:lpstr>
      <vt:lpstr>OGLEDUJEMO SI PREDSTAVITVENE FILME O SLOVENIJI</vt:lpstr>
      <vt:lpstr>PowerPointova predstavitev</vt:lpstr>
      <vt:lpstr>PowerPointova predstavitev</vt:lpstr>
      <vt:lpstr>PowerPointova predstavitev</vt:lpstr>
      <vt:lpstr>SLIKAMO ZNAMENITOSTI SLOVENIJE </vt:lpstr>
      <vt:lpstr>PowerPointova predstavitev</vt:lpstr>
      <vt:lpstr>DR. FIG JE OTROKOM DELIL FIGE</vt:lpstr>
      <vt:lpstr>PowerPointova predstavitev</vt:lpstr>
      <vt:lpstr>PRIPRAVLJAMO DEKORACIJO ZA RAZSTAVO</vt:lpstr>
      <vt:lpstr>PowerPointova predstavitev</vt:lpstr>
      <vt:lpstr>OTVORITEV RAZSTAVE OB KULTURNEM PRAZNIKU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PRIMERI DEJAVNOSTI S KATERIMI PREDŠOLSKI OTROK SPOZNAVA GEOGRAFSKE IN KULTURNE ZNAČILNOSTI SLOVENIJE  VRTEC ANTONA MEDVEDA KAMNIK Alenka Repanšek Uršič Barbara Zorman</dc:title>
  <dc:creator>Barbara</dc:creator>
  <cp:lastModifiedBy>.</cp:lastModifiedBy>
  <cp:revision>69</cp:revision>
  <dcterms:created xsi:type="dcterms:W3CDTF">2013-09-30T12:54:55Z</dcterms:created>
  <dcterms:modified xsi:type="dcterms:W3CDTF">2013-10-15T06:45:53Z</dcterms:modified>
</cp:coreProperties>
</file>